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92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A10336-5137-4990-962B-8E464959530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C9EEA9-800E-4688-99AB-94773F5D9DC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D76F77-58FC-4A9B-9380-FF85A241712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2E3506-9799-4B0B-B751-A52943F22EB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6AEF86-7829-4E5E-B6C1-5CEE1AD8A5E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939C29-3781-478B-A461-1D6C285FE6D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F78DC7-167F-4D0F-BDC0-57F4F34CC90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E55B3A-A06E-4D6B-A238-A9FCFCF50DF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8124EE-C132-4764-BF01-4322E903BB2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04E101-E838-4A25-B3BF-2C8F4E363D6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5D2893-1D7D-4FAA-929B-E589360008E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04C1BB-5985-436E-8141-DEB98795AFD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39F790C-9FBB-481C-9BFD-47186F39C56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Рисунок 2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404" name="TextBox 10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07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8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409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10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2024-09-02T17:10:24Z</dcterms:modified>
  <cp:revision>95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